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3463A5-2579-4402-B586-F32243012DE8}" type="doc">
      <dgm:prSet loTypeId="urn:microsoft.com/office/officeart/2005/8/layout/radial1" loCatId="relationship" qsTypeId="urn:microsoft.com/office/officeart/2005/8/quickstyle/simple5" qsCatId="simple" csTypeId="urn:microsoft.com/office/officeart/2005/8/colors/accent3_1" csCatId="accent3" phldr="1"/>
      <dgm:spPr/>
      <dgm:t>
        <a:bodyPr/>
        <a:lstStyle/>
        <a:p>
          <a:endParaRPr lang="en-AU"/>
        </a:p>
      </dgm:t>
    </dgm:pt>
    <dgm:pt modelId="{BF4619D0-2336-4877-8B5F-B1F01A6C3DDA}">
      <dgm:prSet phldrT="[Text]"/>
      <dgm:spPr/>
      <dgm:t>
        <a:bodyPr/>
        <a:lstStyle/>
        <a:p>
          <a:r>
            <a:rPr lang="en-AU" b="1" dirty="0" smtClean="0">
              <a:solidFill>
                <a:schemeClr val="bg1"/>
              </a:solidFill>
            </a:rPr>
            <a:t>Types of Layouts</a:t>
          </a:r>
          <a:endParaRPr lang="en-AU" b="1" dirty="0">
            <a:solidFill>
              <a:schemeClr val="bg1"/>
            </a:solidFill>
          </a:endParaRPr>
        </a:p>
      </dgm:t>
    </dgm:pt>
    <dgm:pt modelId="{F6088F55-7C36-41D1-A635-FE97F3C84E46}" type="parTrans" cxnId="{D77E5EB2-8C30-41F0-9EF7-74559009BF3E}">
      <dgm:prSet/>
      <dgm:spPr/>
      <dgm:t>
        <a:bodyPr/>
        <a:lstStyle/>
        <a:p>
          <a:endParaRPr lang="en-AU"/>
        </a:p>
      </dgm:t>
    </dgm:pt>
    <dgm:pt modelId="{BD494A12-706E-48FE-BA89-B81CAC8B7A53}" type="sibTrans" cxnId="{D77E5EB2-8C30-41F0-9EF7-74559009BF3E}">
      <dgm:prSet/>
      <dgm:spPr/>
      <dgm:t>
        <a:bodyPr/>
        <a:lstStyle/>
        <a:p>
          <a:endParaRPr lang="en-AU"/>
        </a:p>
      </dgm:t>
    </dgm:pt>
    <dgm:pt modelId="{CC670C27-8782-4F1F-A2ED-ED9BB3D3BA04}">
      <dgm:prSet phldrT="[Text]"/>
      <dgm:spPr/>
      <dgm:t>
        <a:bodyPr/>
        <a:lstStyle/>
        <a:p>
          <a:r>
            <a:rPr lang="en-AU" dirty="0" smtClean="0"/>
            <a:t>Fixed Position</a:t>
          </a:r>
          <a:endParaRPr lang="en-AU" dirty="0"/>
        </a:p>
      </dgm:t>
    </dgm:pt>
    <dgm:pt modelId="{9142AC11-960F-4170-8BC9-1E9A1EE9A865}" type="parTrans" cxnId="{D53D05C5-A8AC-42E5-8BCB-D1FDF8A0A1F0}">
      <dgm:prSet/>
      <dgm:spPr/>
      <dgm:t>
        <a:bodyPr/>
        <a:lstStyle/>
        <a:p>
          <a:endParaRPr lang="en-AU"/>
        </a:p>
      </dgm:t>
    </dgm:pt>
    <dgm:pt modelId="{E7BA3851-E65A-4CF3-B818-7B592A8A579E}" type="sibTrans" cxnId="{D53D05C5-A8AC-42E5-8BCB-D1FDF8A0A1F0}">
      <dgm:prSet/>
      <dgm:spPr/>
      <dgm:t>
        <a:bodyPr/>
        <a:lstStyle/>
        <a:p>
          <a:endParaRPr lang="en-AU"/>
        </a:p>
      </dgm:t>
    </dgm:pt>
    <dgm:pt modelId="{BA582D05-DD0A-4A5C-97FF-88FE16293263}">
      <dgm:prSet phldrT="[Text]"/>
      <dgm:spPr/>
      <dgm:t>
        <a:bodyPr/>
        <a:lstStyle/>
        <a:p>
          <a:r>
            <a:rPr lang="en-AU" dirty="0" smtClean="0"/>
            <a:t>Product</a:t>
          </a:r>
          <a:endParaRPr lang="en-AU" dirty="0"/>
        </a:p>
      </dgm:t>
    </dgm:pt>
    <dgm:pt modelId="{944A9EB4-1C77-4763-967F-F20D83B15A49}" type="parTrans" cxnId="{603C886E-B613-4B09-B6E8-53CADE6D9E51}">
      <dgm:prSet/>
      <dgm:spPr/>
      <dgm:t>
        <a:bodyPr/>
        <a:lstStyle/>
        <a:p>
          <a:endParaRPr lang="en-AU"/>
        </a:p>
      </dgm:t>
    </dgm:pt>
    <dgm:pt modelId="{2F4F1741-D1E8-4F2A-871A-C10F49C4B975}" type="sibTrans" cxnId="{603C886E-B613-4B09-B6E8-53CADE6D9E51}">
      <dgm:prSet/>
      <dgm:spPr/>
      <dgm:t>
        <a:bodyPr/>
        <a:lstStyle/>
        <a:p>
          <a:endParaRPr lang="en-AU"/>
        </a:p>
      </dgm:t>
    </dgm:pt>
    <dgm:pt modelId="{5DE48515-C822-4D16-9A9F-9D1D43B001E4}">
      <dgm:prSet phldrT="[Text]"/>
      <dgm:spPr/>
      <dgm:t>
        <a:bodyPr/>
        <a:lstStyle/>
        <a:p>
          <a:r>
            <a:rPr lang="en-AU" dirty="0" smtClean="0"/>
            <a:t>Process</a:t>
          </a:r>
          <a:endParaRPr lang="en-AU" dirty="0"/>
        </a:p>
      </dgm:t>
    </dgm:pt>
    <dgm:pt modelId="{CCCA1F27-F11F-40B3-BCD6-358E6664BE46}" type="parTrans" cxnId="{6BFDC40A-2466-4FB6-B643-5A52F258135E}">
      <dgm:prSet/>
      <dgm:spPr/>
      <dgm:t>
        <a:bodyPr/>
        <a:lstStyle/>
        <a:p>
          <a:endParaRPr lang="en-AU"/>
        </a:p>
      </dgm:t>
    </dgm:pt>
    <dgm:pt modelId="{1940B3C8-3C63-44CC-9703-F48A8B874E82}" type="sibTrans" cxnId="{6BFDC40A-2466-4FB6-B643-5A52F258135E}">
      <dgm:prSet/>
      <dgm:spPr/>
      <dgm:t>
        <a:bodyPr/>
        <a:lstStyle/>
        <a:p>
          <a:endParaRPr lang="en-AU"/>
        </a:p>
      </dgm:t>
    </dgm:pt>
    <dgm:pt modelId="{43B07C8C-9C4D-47AD-B60B-BA8DF0A62738}">
      <dgm:prSet phldrT="[Text]"/>
      <dgm:spPr/>
      <dgm:t>
        <a:bodyPr/>
        <a:lstStyle/>
        <a:p>
          <a:r>
            <a:rPr lang="en-AU" dirty="0" smtClean="0"/>
            <a:t>Retail</a:t>
          </a:r>
          <a:endParaRPr lang="en-AU" dirty="0"/>
        </a:p>
      </dgm:t>
    </dgm:pt>
    <dgm:pt modelId="{12195572-4CCA-4D16-A679-70FD815C6DAF}" type="parTrans" cxnId="{FF24FD09-0033-4F91-8EB6-3D03DE06B5B0}">
      <dgm:prSet/>
      <dgm:spPr/>
      <dgm:t>
        <a:bodyPr/>
        <a:lstStyle/>
        <a:p>
          <a:endParaRPr lang="en-AU"/>
        </a:p>
      </dgm:t>
    </dgm:pt>
    <dgm:pt modelId="{1B770A91-4F19-4097-9704-B044BB5EFEA3}" type="sibTrans" cxnId="{FF24FD09-0033-4F91-8EB6-3D03DE06B5B0}">
      <dgm:prSet/>
      <dgm:spPr/>
      <dgm:t>
        <a:bodyPr/>
        <a:lstStyle/>
        <a:p>
          <a:endParaRPr lang="en-AU"/>
        </a:p>
      </dgm:t>
    </dgm:pt>
    <dgm:pt modelId="{194368FD-1E38-4B07-BBB4-3073AA159594}">
      <dgm:prSet/>
      <dgm:spPr/>
      <dgm:t>
        <a:bodyPr/>
        <a:lstStyle/>
        <a:p>
          <a:r>
            <a:rPr lang="en-AU" dirty="0" smtClean="0"/>
            <a:t>Office</a:t>
          </a:r>
          <a:endParaRPr lang="en-AU" dirty="0"/>
        </a:p>
      </dgm:t>
    </dgm:pt>
    <dgm:pt modelId="{862EC481-6781-4E64-9B9C-F4B5EE231C24}" type="parTrans" cxnId="{738BCC5C-9EA2-41E7-BC8A-E24B50BA89AD}">
      <dgm:prSet/>
      <dgm:spPr/>
      <dgm:t>
        <a:bodyPr/>
        <a:lstStyle/>
        <a:p>
          <a:endParaRPr lang="en-AU"/>
        </a:p>
      </dgm:t>
    </dgm:pt>
    <dgm:pt modelId="{BAA13BF8-7DBE-4EF5-8F79-E8222A39BCDD}" type="sibTrans" cxnId="{738BCC5C-9EA2-41E7-BC8A-E24B50BA89AD}">
      <dgm:prSet/>
      <dgm:spPr/>
      <dgm:t>
        <a:bodyPr/>
        <a:lstStyle/>
        <a:p>
          <a:endParaRPr lang="en-AU"/>
        </a:p>
      </dgm:t>
    </dgm:pt>
    <dgm:pt modelId="{336DA572-92E2-40BC-BADD-E2EE08AF1406}" type="pres">
      <dgm:prSet presAssocID="{A13463A5-2579-4402-B586-F32243012DE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5D4A629-BD92-4949-9AB3-71731A99F775}" type="pres">
      <dgm:prSet presAssocID="{BF4619D0-2336-4877-8B5F-B1F01A6C3DDA}" presName="centerShape" presStyleLbl="node0" presStyleIdx="0" presStyleCnt="1"/>
      <dgm:spPr/>
    </dgm:pt>
    <dgm:pt modelId="{53BEB5E3-282A-4BB2-8F94-0D6BD3610763}" type="pres">
      <dgm:prSet presAssocID="{9142AC11-960F-4170-8BC9-1E9A1EE9A865}" presName="Name9" presStyleLbl="parChTrans1D2" presStyleIdx="0" presStyleCnt="5"/>
      <dgm:spPr/>
    </dgm:pt>
    <dgm:pt modelId="{AF813163-AD6E-4CE8-97A6-BACD5B57016C}" type="pres">
      <dgm:prSet presAssocID="{9142AC11-960F-4170-8BC9-1E9A1EE9A865}" presName="connTx" presStyleLbl="parChTrans1D2" presStyleIdx="0" presStyleCnt="5"/>
      <dgm:spPr/>
    </dgm:pt>
    <dgm:pt modelId="{90BF8B90-BD03-4D7E-8D8A-C5FB7304A705}" type="pres">
      <dgm:prSet presAssocID="{CC670C27-8782-4F1F-A2ED-ED9BB3D3BA04}" presName="node" presStyleLbl="node1" presStyleIdx="0" presStyleCnt="5">
        <dgm:presLayoutVars>
          <dgm:bulletEnabled val="1"/>
        </dgm:presLayoutVars>
      </dgm:prSet>
      <dgm:spPr/>
    </dgm:pt>
    <dgm:pt modelId="{503E3DE2-97AA-43B6-9EDD-822AE8B05475}" type="pres">
      <dgm:prSet presAssocID="{944A9EB4-1C77-4763-967F-F20D83B15A49}" presName="Name9" presStyleLbl="parChTrans1D2" presStyleIdx="1" presStyleCnt="5"/>
      <dgm:spPr/>
    </dgm:pt>
    <dgm:pt modelId="{352F1D18-3426-4A27-8157-A9ECE33F0AA3}" type="pres">
      <dgm:prSet presAssocID="{944A9EB4-1C77-4763-967F-F20D83B15A49}" presName="connTx" presStyleLbl="parChTrans1D2" presStyleIdx="1" presStyleCnt="5"/>
      <dgm:spPr/>
    </dgm:pt>
    <dgm:pt modelId="{E80F58ED-7863-4C36-B78F-BF8AFDDDCF07}" type="pres">
      <dgm:prSet presAssocID="{BA582D05-DD0A-4A5C-97FF-88FE16293263}" presName="node" presStyleLbl="node1" presStyleIdx="1" presStyleCnt="5">
        <dgm:presLayoutVars>
          <dgm:bulletEnabled val="1"/>
        </dgm:presLayoutVars>
      </dgm:prSet>
      <dgm:spPr/>
    </dgm:pt>
    <dgm:pt modelId="{79ECFD47-F133-4B30-92F7-3C860C3D0AB9}" type="pres">
      <dgm:prSet presAssocID="{CCCA1F27-F11F-40B3-BCD6-358E6664BE46}" presName="Name9" presStyleLbl="parChTrans1D2" presStyleIdx="2" presStyleCnt="5"/>
      <dgm:spPr/>
    </dgm:pt>
    <dgm:pt modelId="{98D6A47A-75EE-45A4-819D-E8D1AC784852}" type="pres">
      <dgm:prSet presAssocID="{CCCA1F27-F11F-40B3-BCD6-358E6664BE46}" presName="connTx" presStyleLbl="parChTrans1D2" presStyleIdx="2" presStyleCnt="5"/>
      <dgm:spPr/>
    </dgm:pt>
    <dgm:pt modelId="{C2491176-73BB-415F-9998-5DFC063C9BAE}" type="pres">
      <dgm:prSet presAssocID="{5DE48515-C822-4D16-9A9F-9D1D43B001E4}" presName="node" presStyleLbl="node1" presStyleIdx="2" presStyleCnt="5">
        <dgm:presLayoutVars>
          <dgm:bulletEnabled val="1"/>
        </dgm:presLayoutVars>
      </dgm:prSet>
      <dgm:spPr/>
    </dgm:pt>
    <dgm:pt modelId="{000A7E7E-CE84-4639-9DD9-CFBF44820577}" type="pres">
      <dgm:prSet presAssocID="{12195572-4CCA-4D16-A679-70FD815C6DAF}" presName="Name9" presStyleLbl="parChTrans1D2" presStyleIdx="3" presStyleCnt="5"/>
      <dgm:spPr/>
    </dgm:pt>
    <dgm:pt modelId="{0F764D35-6B14-4DBD-8D12-61CFC0BFF019}" type="pres">
      <dgm:prSet presAssocID="{12195572-4CCA-4D16-A679-70FD815C6DAF}" presName="connTx" presStyleLbl="parChTrans1D2" presStyleIdx="3" presStyleCnt="5"/>
      <dgm:spPr/>
    </dgm:pt>
    <dgm:pt modelId="{DE26C4A9-C04A-4D2C-925D-BAB9A30EBA16}" type="pres">
      <dgm:prSet presAssocID="{43B07C8C-9C4D-47AD-B60B-BA8DF0A62738}" presName="node" presStyleLbl="node1" presStyleIdx="3" presStyleCnt="5">
        <dgm:presLayoutVars>
          <dgm:bulletEnabled val="1"/>
        </dgm:presLayoutVars>
      </dgm:prSet>
      <dgm:spPr/>
    </dgm:pt>
    <dgm:pt modelId="{DF7237EF-6578-4756-A4B0-84DB4E8869CE}" type="pres">
      <dgm:prSet presAssocID="{862EC481-6781-4E64-9B9C-F4B5EE231C24}" presName="Name9" presStyleLbl="parChTrans1D2" presStyleIdx="4" presStyleCnt="5"/>
      <dgm:spPr/>
    </dgm:pt>
    <dgm:pt modelId="{B98382FF-6DB2-40AC-B085-2A037A6BA5B0}" type="pres">
      <dgm:prSet presAssocID="{862EC481-6781-4E64-9B9C-F4B5EE231C24}" presName="connTx" presStyleLbl="parChTrans1D2" presStyleIdx="4" presStyleCnt="5"/>
      <dgm:spPr/>
    </dgm:pt>
    <dgm:pt modelId="{59F8D396-1E36-4C92-916C-311E7982A024}" type="pres">
      <dgm:prSet presAssocID="{194368FD-1E38-4B07-BBB4-3073AA159594}" presName="node" presStyleLbl="node1" presStyleIdx="4" presStyleCnt="5">
        <dgm:presLayoutVars>
          <dgm:bulletEnabled val="1"/>
        </dgm:presLayoutVars>
      </dgm:prSet>
      <dgm:spPr/>
    </dgm:pt>
  </dgm:ptLst>
  <dgm:cxnLst>
    <dgm:cxn modelId="{79F71C12-3E9F-4E79-9899-F44D2764960D}" type="presOf" srcId="{A13463A5-2579-4402-B586-F32243012DE8}" destId="{336DA572-92E2-40BC-BADD-E2EE08AF1406}" srcOrd="0" destOrd="0" presId="urn:microsoft.com/office/officeart/2005/8/layout/radial1"/>
    <dgm:cxn modelId="{74DAD1AA-8678-4ED9-9B99-F07E7F44C3B6}" type="presOf" srcId="{12195572-4CCA-4D16-A679-70FD815C6DAF}" destId="{000A7E7E-CE84-4639-9DD9-CFBF44820577}" srcOrd="0" destOrd="0" presId="urn:microsoft.com/office/officeart/2005/8/layout/radial1"/>
    <dgm:cxn modelId="{94F8E93D-36D3-40AF-AB33-7D96416097C7}" type="presOf" srcId="{862EC481-6781-4E64-9B9C-F4B5EE231C24}" destId="{DF7237EF-6578-4756-A4B0-84DB4E8869CE}" srcOrd="0" destOrd="0" presId="urn:microsoft.com/office/officeart/2005/8/layout/radial1"/>
    <dgm:cxn modelId="{C5A888E1-1D21-4529-B24B-2DB5A7D3130E}" type="presOf" srcId="{9142AC11-960F-4170-8BC9-1E9A1EE9A865}" destId="{AF813163-AD6E-4CE8-97A6-BACD5B57016C}" srcOrd="1" destOrd="0" presId="urn:microsoft.com/office/officeart/2005/8/layout/radial1"/>
    <dgm:cxn modelId="{974C05A2-904C-4432-AA1C-F3F27024424D}" type="presOf" srcId="{194368FD-1E38-4B07-BBB4-3073AA159594}" destId="{59F8D396-1E36-4C92-916C-311E7982A024}" srcOrd="0" destOrd="0" presId="urn:microsoft.com/office/officeart/2005/8/layout/radial1"/>
    <dgm:cxn modelId="{BC63A51E-8CB6-4114-8BD1-6417B42F5170}" type="presOf" srcId="{BA582D05-DD0A-4A5C-97FF-88FE16293263}" destId="{E80F58ED-7863-4C36-B78F-BF8AFDDDCF07}" srcOrd="0" destOrd="0" presId="urn:microsoft.com/office/officeart/2005/8/layout/radial1"/>
    <dgm:cxn modelId="{D53D05C5-A8AC-42E5-8BCB-D1FDF8A0A1F0}" srcId="{BF4619D0-2336-4877-8B5F-B1F01A6C3DDA}" destId="{CC670C27-8782-4F1F-A2ED-ED9BB3D3BA04}" srcOrd="0" destOrd="0" parTransId="{9142AC11-960F-4170-8BC9-1E9A1EE9A865}" sibTransId="{E7BA3851-E65A-4CF3-B818-7B592A8A579E}"/>
    <dgm:cxn modelId="{0C5F8C31-D120-481A-AF86-620CB111CDA2}" type="presOf" srcId="{BF4619D0-2336-4877-8B5F-B1F01A6C3DDA}" destId="{95D4A629-BD92-4949-9AB3-71731A99F775}" srcOrd="0" destOrd="0" presId="urn:microsoft.com/office/officeart/2005/8/layout/radial1"/>
    <dgm:cxn modelId="{0168BE76-54E1-40AE-B4A7-32563A5C8172}" type="presOf" srcId="{12195572-4CCA-4D16-A679-70FD815C6DAF}" destId="{0F764D35-6B14-4DBD-8D12-61CFC0BFF019}" srcOrd="1" destOrd="0" presId="urn:microsoft.com/office/officeart/2005/8/layout/radial1"/>
    <dgm:cxn modelId="{FF24FD09-0033-4F91-8EB6-3D03DE06B5B0}" srcId="{BF4619D0-2336-4877-8B5F-B1F01A6C3DDA}" destId="{43B07C8C-9C4D-47AD-B60B-BA8DF0A62738}" srcOrd="3" destOrd="0" parTransId="{12195572-4CCA-4D16-A679-70FD815C6DAF}" sibTransId="{1B770A91-4F19-4097-9704-B044BB5EFEA3}"/>
    <dgm:cxn modelId="{603C886E-B613-4B09-B6E8-53CADE6D9E51}" srcId="{BF4619D0-2336-4877-8B5F-B1F01A6C3DDA}" destId="{BA582D05-DD0A-4A5C-97FF-88FE16293263}" srcOrd="1" destOrd="0" parTransId="{944A9EB4-1C77-4763-967F-F20D83B15A49}" sibTransId="{2F4F1741-D1E8-4F2A-871A-C10F49C4B975}"/>
    <dgm:cxn modelId="{DC560945-0DEC-4A3C-90C0-7E76C57EA141}" type="presOf" srcId="{944A9EB4-1C77-4763-967F-F20D83B15A49}" destId="{503E3DE2-97AA-43B6-9EDD-822AE8B05475}" srcOrd="0" destOrd="0" presId="urn:microsoft.com/office/officeart/2005/8/layout/radial1"/>
    <dgm:cxn modelId="{7377DA08-9106-45C7-A162-016C14253231}" type="presOf" srcId="{CC670C27-8782-4F1F-A2ED-ED9BB3D3BA04}" destId="{90BF8B90-BD03-4D7E-8D8A-C5FB7304A705}" srcOrd="0" destOrd="0" presId="urn:microsoft.com/office/officeart/2005/8/layout/radial1"/>
    <dgm:cxn modelId="{0F129B3F-05DE-487B-A790-85A8CB232409}" type="presOf" srcId="{9142AC11-960F-4170-8BC9-1E9A1EE9A865}" destId="{53BEB5E3-282A-4BB2-8F94-0D6BD3610763}" srcOrd="0" destOrd="0" presId="urn:microsoft.com/office/officeart/2005/8/layout/radial1"/>
    <dgm:cxn modelId="{70E20565-097E-4014-B156-8192F92AC20F}" type="presOf" srcId="{944A9EB4-1C77-4763-967F-F20D83B15A49}" destId="{352F1D18-3426-4A27-8157-A9ECE33F0AA3}" srcOrd="1" destOrd="0" presId="urn:microsoft.com/office/officeart/2005/8/layout/radial1"/>
    <dgm:cxn modelId="{779D373F-71D9-4C94-9F09-101A6E1428A7}" type="presOf" srcId="{862EC481-6781-4E64-9B9C-F4B5EE231C24}" destId="{B98382FF-6DB2-40AC-B085-2A037A6BA5B0}" srcOrd="1" destOrd="0" presId="urn:microsoft.com/office/officeart/2005/8/layout/radial1"/>
    <dgm:cxn modelId="{6BA00D1F-07E1-4F43-BD2A-D3056F80740D}" type="presOf" srcId="{CCCA1F27-F11F-40B3-BCD6-358E6664BE46}" destId="{98D6A47A-75EE-45A4-819D-E8D1AC784852}" srcOrd="1" destOrd="0" presId="urn:microsoft.com/office/officeart/2005/8/layout/radial1"/>
    <dgm:cxn modelId="{491D3E20-CA47-4006-BF43-FA238B89E5BC}" type="presOf" srcId="{5DE48515-C822-4D16-9A9F-9D1D43B001E4}" destId="{C2491176-73BB-415F-9998-5DFC063C9BAE}" srcOrd="0" destOrd="0" presId="urn:microsoft.com/office/officeart/2005/8/layout/radial1"/>
    <dgm:cxn modelId="{738BCC5C-9EA2-41E7-BC8A-E24B50BA89AD}" srcId="{BF4619D0-2336-4877-8B5F-B1F01A6C3DDA}" destId="{194368FD-1E38-4B07-BBB4-3073AA159594}" srcOrd="4" destOrd="0" parTransId="{862EC481-6781-4E64-9B9C-F4B5EE231C24}" sibTransId="{BAA13BF8-7DBE-4EF5-8F79-E8222A39BCDD}"/>
    <dgm:cxn modelId="{6BFDC40A-2466-4FB6-B643-5A52F258135E}" srcId="{BF4619D0-2336-4877-8B5F-B1F01A6C3DDA}" destId="{5DE48515-C822-4D16-9A9F-9D1D43B001E4}" srcOrd="2" destOrd="0" parTransId="{CCCA1F27-F11F-40B3-BCD6-358E6664BE46}" sibTransId="{1940B3C8-3C63-44CC-9703-F48A8B874E82}"/>
    <dgm:cxn modelId="{E9F4F73B-3ABF-4D73-A214-E20BACD3FE5E}" type="presOf" srcId="{CCCA1F27-F11F-40B3-BCD6-358E6664BE46}" destId="{79ECFD47-F133-4B30-92F7-3C860C3D0AB9}" srcOrd="0" destOrd="0" presId="urn:microsoft.com/office/officeart/2005/8/layout/radial1"/>
    <dgm:cxn modelId="{D77E5EB2-8C30-41F0-9EF7-74559009BF3E}" srcId="{A13463A5-2579-4402-B586-F32243012DE8}" destId="{BF4619D0-2336-4877-8B5F-B1F01A6C3DDA}" srcOrd="0" destOrd="0" parTransId="{F6088F55-7C36-41D1-A635-FE97F3C84E46}" sibTransId="{BD494A12-706E-48FE-BA89-B81CAC8B7A53}"/>
    <dgm:cxn modelId="{11DDFF7A-0271-4D9B-A2EB-9A4D07A0D138}" type="presOf" srcId="{43B07C8C-9C4D-47AD-B60B-BA8DF0A62738}" destId="{DE26C4A9-C04A-4D2C-925D-BAB9A30EBA16}" srcOrd="0" destOrd="0" presId="urn:microsoft.com/office/officeart/2005/8/layout/radial1"/>
    <dgm:cxn modelId="{AD2590D7-0E9B-4399-94DF-9942DFC1A717}" type="presParOf" srcId="{336DA572-92E2-40BC-BADD-E2EE08AF1406}" destId="{95D4A629-BD92-4949-9AB3-71731A99F775}" srcOrd="0" destOrd="0" presId="urn:microsoft.com/office/officeart/2005/8/layout/radial1"/>
    <dgm:cxn modelId="{8F9E55E9-679F-44B9-B8D4-53A5DF369DD2}" type="presParOf" srcId="{336DA572-92E2-40BC-BADD-E2EE08AF1406}" destId="{53BEB5E3-282A-4BB2-8F94-0D6BD3610763}" srcOrd="1" destOrd="0" presId="urn:microsoft.com/office/officeart/2005/8/layout/radial1"/>
    <dgm:cxn modelId="{053E4912-D7DE-448F-B707-AF7345AD68BC}" type="presParOf" srcId="{53BEB5E3-282A-4BB2-8F94-0D6BD3610763}" destId="{AF813163-AD6E-4CE8-97A6-BACD5B57016C}" srcOrd="0" destOrd="0" presId="urn:microsoft.com/office/officeart/2005/8/layout/radial1"/>
    <dgm:cxn modelId="{3CD91EC6-35F6-4B2B-A5F6-F572D86F5125}" type="presParOf" srcId="{336DA572-92E2-40BC-BADD-E2EE08AF1406}" destId="{90BF8B90-BD03-4D7E-8D8A-C5FB7304A705}" srcOrd="2" destOrd="0" presId="urn:microsoft.com/office/officeart/2005/8/layout/radial1"/>
    <dgm:cxn modelId="{13B97F71-661D-4091-A650-34A539235357}" type="presParOf" srcId="{336DA572-92E2-40BC-BADD-E2EE08AF1406}" destId="{503E3DE2-97AA-43B6-9EDD-822AE8B05475}" srcOrd="3" destOrd="0" presId="urn:microsoft.com/office/officeart/2005/8/layout/radial1"/>
    <dgm:cxn modelId="{6391FA29-9B19-45B1-BF34-B6435F681A0A}" type="presParOf" srcId="{503E3DE2-97AA-43B6-9EDD-822AE8B05475}" destId="{352F1D18-3426-4A27-8157-A9ECE33F0AA3}" srcOrd="0" destOrd="0" presId="urn:microsoft.com/office/officeart/2005/8/layout/radial1"/>
    <dgm:cxn modelId="{E79B61A8-14B1-4226-ACCD-F32DBC14487F}" type="presParOf" srcId="{336DA572-92E2-40BC-BADD-E2EE08AF1406}" destId="{E80F58ED-7863-4C36-B78F-BF8AFDDDCF07}" srcOrd="4" destOrd="0" presId="urn:microsoft.com/office/officeart/2005/8/layout/radial1"/>
    <dgm:cxn modelId="{B10D471E-9FCD-413F-B610-CBF4410C2472}" type="presParOf" srcId="{336DA572-92E2-40BC-BADD-E2EE08AF1406}" destId="{79ECFD47-F133-4B30-92F7-3C860C3D0AB9}" srcOrd="5" destOrd="0" presId="urn:microsoft.com/office/officeart/2005/8/layout/radial1"/>
    <dgm:cxn modelId="{8A443F8B-C896-4284-8263-4F4FF8DCC0D3}" type="presParOf" srcId="{79ECFD47-F133-4B30-92F7-3C860C3D0AB9}" destId="{98D6A47A-75EE-45A4-819D-E8D1AC784852}" srcOrd="0" destOrd="0" presId="urn:microsoft.com/office/officeart/2005/8/layout/radial1"/>
    <dgm:cxn modelId="{6D6FDFE0-04C3-4606-8FA4-822E988760B6}" type="presParOf" srcId="{336DA572-92E2-40BC-BADD-E2EE08AF1406}" destId="{C2491176-73BB-415F-9998-5DFC063C9BAE}" srcOrd="6" destOrd="0" presId="urn:microsoft.com/office/officeart/2005/8/layout/radial1"/>
    <dgm:cxn modelId="{4D3ADE4E-4390-436A-B230-AA5C39F5A5B8}" type="presParOf" srcId="{336DA572-92E2-40BC-BADD-E2EE08AF1406}" destId="{000A7E7E-CE84-4639-9DD9-CFBF44820577}" srcOrd="7" destOrd="0" presId="urn:microsoft.com/office/officeart/2005/8/layout/radial1"/>
    <dgm:cxn modelId="{7B46AF9E-E8F4-4A15-9A7C-68221B8047C3}" type="presParOf" srcId="{000A7E7E-CE84-4639-9DD9-CFBF44820577}" destId="{0F764D35-6B14-4DBD-8D12-61CFC0BFF019}" srcOrd="0" destOrd="0" presId="urn:microsoft.com/office/officeart/2005/8/layout/radial1"/>
    <dgm:cxn modelId="{4798526C-D7A9-4342-B421-2B0B94094083}" type="presParOf" srcId="{336DA572-92E2-40BC-BADD-E2EE08AF1406}" destId="{DE26C4A9-C04A-4D2C-925D-BAB9A30EBA16}" srcOrd="8" destOrd="0" presId="urn:microsoft.com/office/officeart/2005/8/layout/radial1"/>
    <dgm:cxn modelId="{15A5FCB7-FFA6-4176-B7EC-852A27FD6877}" type="presParOf" srcId="{336DA572-92E2-40BC-BADD-E2EE08AF1406}" destId="{DF7237EF-6578-4756-A4B0-84DB4E8869CE}" srcOrd="9" destOrd="0" presId="urn:microsoft.com/office/officeart/2005/8/layout/radial1"/>
    <dgm:cxn modelId="{B565EBB4-3B62-4AA2-9CC2-1BB2A1454A9F}" type="presParOf" srcId="{DF7237EF-6578-4756-A4B0-84DB4E8869CE}" destId="{B98382FF-6DB2-40AC-B085-2A037A6BA5B0}" srcOrd="0" destOrd="0" presId="urn:microsoft.com/office/officeart/2005/8/layout/radial1"/>
    <dgm:cxn modelId="{642D6333-D4B8-447A-A044-D6E8A3D9679B}" type="presParOf" srcId="{336DA572-92E2-40BC-BADD-E2EE08AF1406}" destId="{59F8D396-1E36-4C92-916C-311E7982A024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D4A629-BD92-4949-9AB3-71731A99F775}">
      <dsp:nvSpPr>
        <dsp:cNvPr id="0" name=""/>
        <dsp:cNvSpPr/>
      </dsp:nvSpPr>
      <dsp:spPr>
        <a:xfrm>
          <a:off x="3799686" y="2596450"/>
          <a:ext cx="1973319" cy="197331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800" b="1" kern="1200" dirty="0" smtClean="0">
              <a:solidFill>
                <a:schemeClr val="bg1"/>
              </a:solidFill>
            </a:rPr>
            <a:t>Types of Layouts</a:t>
          </a:r>
          <a:endParaRPr lang="en-AU" sz="2800" b="1" kern="1200" dirty="0">
            <a:solidFill>
              <a:schemeClr val="bg1"/>
            </a:solidFill>
          </a:endParaRPr>
        </a:p>
      </dsp:txBody>
      <dsp:txXfrm>
        <a:off x="3799686" y="2596450"/>
        <a:ext cx="1973319" cy="1973319"/>
      </dsp:txXfrm>
    </dsp:sp>
    <dsp:sp modelId="{53BEB5E3-282A-4BB2-8F94-0D6BD3610763}">
      <dsp:nvSpPr>
        <dsp:cNvPr id="0" name=""/>
        <dsp:cNvSpPr/>
      </dsp:nvSpPr>
      <dsp:spPr>
        <a:xfrm rot="16200000">
          <a:off x="4488223" y="2279775"/>
          <a:ext cx="596244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96244" y="18552"/>
              </a:lnTo>
            </a:path>
          </a:pathLst>
        </a:custGeom>
        <a:noFill/>
        <a:ln w="381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16200000">
        <a:off x="4771439" y="2283422"/>
        <a:ext cx="29812" cy="29812"/>
      </dsp:txXfrm>
    </dsp:sp>
    <dsp:sp modelId="{90BF8B90-BD03-4D7E-8D8A-C5FB7304A705}">
      <dsp:nvSpPr>
        <dsp:cNvPr id="0" name=""/>
        <dsp:cNvSpPr/>
      </dsp:nvSpPr>
      <dsp:spPr>
        <a:xfrm>
          <a:off x="3799686" y="26886"/>
          <a:ext cx="1973319" cy="197331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900" kern="1200" dirty="0" smtClean="0"/>
            <a:t>Fixed Position</a:t>
          </a:r>
          <a:endParaRPr lang="en-AU" sz="2900" kern="1200" dirty="0"/>
        </a:p>
      </dsp:txBody>
      <dsp:txXfrm>
        <a:off x="3799686" y="26886"/>
        <a:ext cx="1973319" cy="1973319"/>
      </dsp:txXfrm>
    </dsp:sp>
    <dsp:sp modelId="{503E3DE2-97AA-43B6-9EDD-822AE8B05475}">
      <dsp:nvSpPr>
        <dsp:cNvPr id="0" name=""/>
        <dsp:cNvSpPr/>
      </dsp:nvSpPr>
      <dsp:spPr>
        <a:xfrm rot="20520000">
          <a:off x="5710124" y="3167538"/>
          <a:ext cx="596244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96244" y="18552"/>
              </a:lnTo>
            </a:path>
          </a:pathLst>
        </a:custGeom>
        <a:noFill/>
        <a:ln w="381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20520000">
        <a:off x="5993340" y="3171184"/>
        <a:ext cx="29812" cy="29812"/>
      </dsp:txXfrm>
    </dsp:sp>
    <dsp:sp modelId="{E80F58ED-7863-4C36-B78F-BF8AFDDDCF07}">
      <dsp:nvSpPr>
        <dsp:cNvPr id="0" name=""/>
        <dsp:cNvSpPr/>
      </dsp:nvSpPr>
      <dsp:spPr>
        <a:xfrm>
          <a:off x="6243486" y="1802411"/>
          <a:ext cx="1973319" cy="197331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900" kern="1200" dirty="0" smtClean="0"/>
            <a:t>Product</a:t>
          </a:r>
          <a:endParaRPr lang="en-AU" sz="2900" kern="1200" dirty="0"/>
        </a:p>
      </dsp:txBody>
      <dsp:txXfrm>
        <a:off x="6243486" y="1802411"/>
        <a:ext cx="1973319" cy="1973319"/>
      </dsp:txXfrm>
    </dsp:sp>
    <dsp:sp modelId="{79ECFD47-F133-4B30-92F7-3C860C3D0AB9}">
      <dsp:nvSpPr>
        <dsp:cNvPr id="0" name=""/>
        <dsp:cNvSpPr/>
      </dsp:nvSpPr>
      <dsp:spPr>
        <a:xfrm rot="3240000">
          <a:off x="5243399" y="4603968"/>
          <a:ext cx="596244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96244" y="18552"/>
              </a:lnTo>
            </a:path>
          </a:pathLst>
        </a:custGeom>
        <a:noFill/>
        <a:ln w="381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3240000">
        <a:off x="5526615" y="4607615"/>
        <a:ext cx="29812" cy="29812"/>
      </dsp:txXfrm>
    </dsp:sp>
    <dsp:sp modelId="{C2491176-73BB-415F-9998-5DFC063C9BAE}">
      <dsp:nvSpPr>
        <dsp:cNvPr id="0" name=""/>
        <dsp:cNvSpPr/>
      </dsp:nvSpPr>
      <dsp:spPr>
        <a:xfrm>
          <a:off x="5310038" y="4675271"/>
          <a:ext cx="1973319" cy="197331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900" kern="1200" dirty="0" smtClean="0"/>
            <a:t>Process</a:t>
          </a:r>
          <a:endParaRPr lang="en-AU" sz="2900" kern="1200" dirty="0"/>
        </a:p>
      </dsp:txBody>
      <dsp:txXfrm>
        <a:off x="5310038" y="4675271"/>
        <a:ext cx="1973319" cy="1973319"/>
      </dsp:txXfrm>
    </dsp:sp>
    <dsp:sp modelId="{000A7E7E-CE84-4639-9DD9-CFBF44820577}">
      <dsp:nvSpPr>
        <dsp:cNvPr id="0" name=""/>
        <dsp:cNvSpPr/>
      </dsp:nvSpPr>
      <dsp:spPr>
        <a:xfrm rot="7560000">
          <a:off x="3733047" y="4603968"/>
          <a:ext cx="596244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96244" y="18552"/>
              </a:lnTo>
            </a:path>
          </a:pathLst>
        </a:custGeom>
        <a:noFill/>
        <a:ln w="381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7560000">
        <a:off x="4016263" y="4607615"/>
        <a:ext cx="29812" cy="29812"/>
      </dsp:txXfrm>
    </dsp:sp>
    <dsp:sp modelId="{DE26C4A9-C04A-4D2C-925D-BAB9A30EBA16}">
      <dsp:nvSpPr>
        <dsp:cNvPr id="0" name=""/>
        <dsp:cNvSpPr/>
      </dsp:nvSpPr>
      <dsp:spPr>
        <a:xfrm>
          <a:off x="2289334" y="4675271"/>
          <a:ext cx="1973319" cy="197331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900" kern="1200" dirty="0" smtClean="0"/>
            <a:t>Retail</a:t>
          </a:r>
          <a:endParaRPr lang="en-AU" sz="2900" kern="1200" dirty="0"/>
        </a:p>
      </dsp:txBody>
      <dsp:txXfrm>
        <a:off x="2289334" y="4675271"/>
        <a:ext cx="1973319" cy="1973319"/>
      </dsp:txXfrm>
    </dsp:sp>
    <dsp:sp modelId="{DF7237EF-6578-4756-A4B0-84DB4E8869CE}">
      <dsp:nvSpPr>
        <dsp:cNvPr id="0" name=""/>
        <dsp:cNvSpPr/>
      </dsp:nvSpPr>
      <dsp:spPr>
        <a:xfrm rot="11880000">
          <a:off x="3266323" y="3167538"/>
          <a:ext cx="596244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96244" y="18552"/>
              </a:lnTo>
            </a:path>
          </a:pathLst>
        </a:custGeom>
        <a:noFill/>
        <a:ln w="381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 rot="11880000">
        <a:off x="3549539" y="3171184"/>
        <a:ext cx="29812" cy="29812"/>
      </dsp:txXfrm>
    </dsp:sp>
    <dsp:sp modelId="{59F8D396-1E36-4C92-916C-311E7982A024}">
      <dsp:nvSpPr>
        <dsp:cNvPr id="0" name=""/>
        <dsp:cNvSpPr/>
      </dsp:nvSpPr>
      <dsp:spPr>
        <a:xfrm>
          <a:off x="1355885" y="1802411"/>
          <a:ext cx="1973319" cy="197331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lt1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000000"/>
          </a:lightRig>
        </a:scene3d>
        <a:sp3d prstMaterial="matte">
          <a:bevelT w="63500" h="635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900" kern="1200" dirty="0" smtClean="0"/>
            <a:t>Office</a:t>
          </a:r>
          <a:endParaRPr lang="en-AU" sz="2900" kern="1200" dirty="0"/>
        </a:p>
      </dsp:txBody>
      <dsp:txXfrm>
        <a:off x="1355885" y="1802411"/>
        <a:ext cx="1973319" cy="1973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9B2F8F6-F666-494E-85B9-F8C368872B24}" type="datetimeFigureOut">
              <a:rPr lang="en-US" smtClean="0"/>
              <a:t>4/23/2011</a:t>
            </a:fld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E5BB787-7110-47C7-B715-DA6C53651231}" type="slidenum">
              <a:rPr lang="en-AU" smtClean="0"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Operations Management Strategies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Important Notes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Commonly assessed and poorly answered.</a:t>
            </a:r>
          </a:p>
          <a:p>
            <a:endParaRPr lang="en-AU" dirty="0" smtClean="0"/>
          </a:p>
          <a:p>
            <a:r>
              <a:rPr lang="en-AU" dirty="0" smtClean="0"/>
              <a:t>There are four areas of operations management </a:t>
            </a:r>
            <a:r>
              <a:rPr lang="en-AU" dirty="0" smtClean="0"/>
              <a:t>s</a:t>
            </a:r>
            <a:r>
              <a:rPr lang="en-AU" dirty="0" smtClean="0"/>
              <a:t>trategies:</a:t>
            </a:r>
          </a:p>
          <a:p>
            <a:pPr lvl="2"/>
            <a:endParaRPr lang="en-AU" dirty="0" smtClean="0"/>
          </a:p>
          <a:p>
            <a:pPr lvl="2"/>
            <a:r>
              <a:rPr lang="en-AU" dirty="0" smtClean="0"/>
              <a:t>Facilities design and layout</a:t>
            </a:r>
          </a:p>
          <a:p>
            <a:pPr lvl="2"/>
            <a:r>
              <a:rPr lang="en-AU" dirty="0" smtClean="0"/>
              <a:t>Materials management</a:t>
            </a:r>
          </a:p>
          <a:p>
            <a:pPr lvl="2"/>
            <a:r>
              <a:rPr lang="en-AU" dirty="0" smtClean="0"/>
              <a:t>Management of quality</a:t>
            </a:r>
          </a:p>
          <a:p>
            <a:pPr lvl="2"/>
            <a:r>
              <a:rPr lang="en-AU" dirty="0" smtClean="0"/>
              <a:t>Use of Technology</a:t>
            </a:r>
          </a:p>
          <a:p>
            <a:endParaRPr lang="en-AU" dirty="0" smtClean="0"/>
          </a:p>
          <a:p>
            <a:r>
              <a:rPr lang="en-AU" dirty="0" smtClean="0"/>
              <a:t>Any question relating to operations </a:t>
            </a:r>
            <a:r>
              <a:rPr lang="en-AU" dirty="0" smtClean="0"/>
              <a:t>s</a:t>
            </a:r>
            <a:r>
              <a:rPr lang="en-AU" dirty="0" smtClean="0"/>
              <a:t>trategy must come from these areas.</a:t>
            </a:r>
            <a:endParaRPr lang="en-A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Facilities Design and Layout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Involves planning the layout of workspace to streamline the production process.</a:t>
            </a:r>
          </a:p>
          <a:p>
            <a:endParaRPr lang="en-AU" dirty="0" smtClean="0"/>
          </a:p>
          <a:p>
            <a:r>
              <a:rPr lang="en-AU" dirty="0" smtClean="0"/>
              <a:t>Facilities are the plant (factories, office buildings, etc.) and equipment (computers, trucks, etc.) required to carry out production.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Factors to consider when deciding a layout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When choosing the best layout the following needs to be considered:</a:t>
            </a:r>
          </a:p>
          <a:p>
            <a:pPr lvl="2"/>
            <a:r>
              <a:rPr lang="en-AU" dirty="0" smtClean="0"/>
              <a:t>Physical space required for production.</a:t>
            </a:r>
          </a:p>
          <a:p>
            <a:pPr lvl="2"/>
            <a:r>
              <a:rPr lang="en-AU" dirty="0" smtClean="0"/>
              <a:t>Whether  or not equipment and technology are being used productively.</a:t>
            </a:r>
          </a:p>
          <a:p>
            <a:pPr lvl="2"/>
            <a:r>
              <a:rPr lang="en-AU" dirty="0" smtClean="0"/>
              <a:t>Location of stock and warehousing requirements.</a:t>
            </a:r>
          </a:p>
          <a:p>
            <a:pPr lvl="2"/>
            <a:r>
              <a:rPr lang="en-AU" dirty="0" smtClean="0"/>
              <a:t>T</a:t>
            </a:r>
            <a:r>
              <a:rPr lang="en-AU" dirty="0" smtClean="0"/>
              <a:t>he flow of the good or service throughout production.</a:t>
            </a:r>
          </a:p>
          <a:p>
            <a:pPr lvl="2"/>
            <a:r>
              <a:rPr lang="en-AU" dirty="0" smtClean="0"/>
              <a:t>Legal regulations.</a:t>
            </a: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Steps in design and layout planning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1. Product Selection – what will be produced?</a:t>
            </a:r>
          </a:p>
          <a:p>
            <a:r>
              <a:rPr lang="en-AU" dirty="0" smtClean="0"/>
              <a:t>2. Volume – how much will be produced?</a:t>
            </a:r>
          </a:p>
          <a:p>
            <a:r>
              <a:rPr lang="en-AU" dirty="0" smtClean="0"/>
              <a:t>3. Activities – what needs to be done?</a:t>
            </a:r>
          </a:p>
          <a:p>
            <a:r>
              <a:rPr lang="en-AU" dirty="0" smtClean="0"/>
              <a:t>4. Space – How much space is required ?</a:t>
            </a:r>
          </a:p>
          <a:p>
            <a:r>
              <a:rPr lang="en-AU" dirty="0" smtClean="0"/>
              <a:t>5. Layout – which layout is the most appropriate?</a:t>
            </a:r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-214346" y="39670"/>
          <a:ext cx="9572692" cy="6675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Fixed Position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Deals with large-scale projects.</a:t>
            </a:r>
          </a:p>
          <a:p>
            <a:endParaRPr lang="en-AU" dirty="0" smtClean="0"/>
          </a:p>
          <a:p>
            <a:r>
              <a:rPr lang="en-AU" dirty="0" smtClean="0"/>
              <a:t>Workers and equipment come to the product.</a:t>
            </a:r>
          </a:p>
          <a:p>
            <a:endParaRPr lang="en-AU" dirty="0" smtClean="0"/>
          </a:p>
          <a:p>
            <a:r>
              <a:rPr lang="en-AU" dirty="0" smtClean="0"/>
              <a:t>This layout is used when it is too difficult to move the product.</a:t>
            </a:r>
          </a:p>
          <a:p>
            <a:endParaRPr lang="en-AU" dirty="0" smtClean="0"/>
          </a:p>
          <a:p>
            <a:r>
              <a:rPr lang="en-AU" dirty="0" smtClean="0"/>
              <a:t>For example, construction of bridges, ships, aircraft and buildings.</a:t>
            </a:r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53</TotalTime>
  <Words>251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Operations Management Strategies</vt:lpstr>
      <vt:lpstr>Important Notes</vt:lpstr>
      <vt:lpstr>Facilities Design and Layout</vt:lpstr>
      <vt:lpstr>Factors to consider when deciding a layout</vt:lpstr>
      <vt:lpstr>Steps in design and layout planning</vt:lpstr>
      <vt:lpstr>Slide 6</vt:lpstr>
      <vt:lpstr>Fixed Position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Management Strategies</dc:title>
  <dc:creator>Education</dc:creator>
  <cp:lastModifiedBy>Education</cp:lastModifiedBy>
  <cp:revision>6</cp:revision>
  <dcterms:created xsi:type="dcterms:W3CDTF">2011-04-23T02:40:16Z</dcterms:created>
  <dcterms:modified xsi:type="dcterms:W3CDTF">2011-04-23T03:33:21Z</dcterms:modified>
</cp:coreProperties>
</file>